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5" r:id="rId4"/>
    <p:sldId id="258" r:id="rId5"/>
    <p:sldId id="259" r:id="rId6"/>
    <p:sldId id="260" r:id="rId7"/>
    <p:sldId id="261" r:id="rId8"/>
    <p:sldId id="266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45" d="100"/>
          <a:sy n="45" d="100"/>
        </p:scale>
        <p:origin x="63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95CD-062D-44DD-A2E9-C4FDA9E1451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982-9AA3-471D-91C0-487990390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3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95CD-062D-44DD-A2E9-C4FDA9E1451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982-9AA3-471D-91C0-487990390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3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95CD-062D-44DD-A2E9-C4FDA9E1451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982-9AA3-471D-91C0-487990390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4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95CD-062D-44DD-A2E9-C4FDA9E1451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982-9AA3-471D-91C0-487990390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2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95CD-062D-44DD-A2E9-C4FDA9E1451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982-9AA3-471D-91C0-487990390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95CD-062D-44DD-A2E9-C4FDA9E1451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982-9AA3-471D-91C0-487990390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5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95CD-062D-44DD-A2E9-C4FDA9E1451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982-9AA3-471D-91C0-487990390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0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95CD-062D-44DD-A2E9-C4FDA9E1451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982-9AA3-471D-91C0-487990390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8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95CD-062D-44DD-A2E9-C4FDA9E1451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982-9AA3-471D-91C0-487990390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9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95CD-062D-44DD-A2E9-C4FDA9E1451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982-9AA3-471D-91C0-487990390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9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C95CD-062D-44DD-A2E9-C4FDA9E1451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1982-9AA3-471D-91C0-487990390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5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publicdomainpictures.net/view-image.php?image=58492&amp;picture=butterfly-background-vintage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C95CD-062D-44DD-A2E9-C4FDA9E1451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91982-9AA3-471D-91C0-487990390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0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publicdomainpictures.net/view-image.php?image=58492&amp;picture=butterfly-background-vintag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uracogames.com/games/butterfly-life-cycle-science-game-for-kid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04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Image result for butterfly backgrounds">
            <a:extLst>
              <a:ext uri="{FF2B5EF4-FFF2-40B4-BE49-F238E27FC236}">
                <a16:creationId xmlns:a16="http://schemas.microsoft.com/office/drawing/2014/main" id="{B64FB192-D511-4502-8E45-6A28E6B41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6"/>
          <a:stretch/>
        </p:blipFill>
        <p:spPr bwMode="auto">
          <a:xfrm>
            <a:off x="-4243" y="10"/>
            <a:ext cx="1219624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28180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77100AA-BF68-4139-8224-79EA1F916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274247" y="753374"/>
            <a:ext cx="5353835" cy="5353836"/>
          </a:xfrm>
          <a:custGeom>
            <a:avLst/>
            <a:gdLst>
              <a:gd name="connsiteX0" fmla="*/ 5273742 w 5353835"/>
              <a:gd name="connsiteY0" fmla="*/ 690509 h 5353836"/>
              <a:gd name="connsiteX1" fmla="*/ 5353835 w 5353835"/>
              <a:gd name="connsiteY1" fmla="*/ 770602 h 5353836"/>
              <a:gd name="connsiteX2" fmla="*/ 5353835 w 5353835"/>
              <a:gd name="connsiteY2" fmla="*/ 4854514 h 5353836"/>
              <a:gd name="connsiteX3" fmla="*/ 5273742 w 5353835"/>
              <a:gd name="connsiteY3" fmla="*/ 4934608 h 5353836"/>
              <a:gd name="connsiteX4" fmla="*/ 502667 w 5353835"/>
              <a:gd name="connsiteY4" fmla="*/ 0 h 5353836"/>
              <a:gd name="connsiteX5" fmla="*/ 4583234 w 5353835"/>
              <a:gd name="connsiteY5" fmla="*/ 1 h 5353836"/>
              <a:gd name="connsiteX6" fmla="*/ 4663327 w 5353835"/>
              <a:gd name="connsiteY6" fmla="*/ 80094 h 5353836"/>
              <a:gd name="connsiteX7" fmla="*/ 422574 w 5353835"/>
              <a:gd name="connsiteY7" fmla="*/ 80094 h 5353836"/>
              <a:gd name="connsiteX8" fmla="*/ 0 w 5353835"/>
              <a:gd name="connsiteY8" fmla="*/ 502667 h 5353836"/>
              <a:gd name="connsiteX9" fmla="*/ 80093 w 5353835"/>
              <a:gd name="connsiteY9" fmla="*/ 422574 h 5353836"/>
              <a:gd name="connsiteX10" fmla="*/ 80093 w 5353835"/>
              <a:gd name="connsiteY10" fmla="*/ 5273743 h 5353836"/>
              <a:gd name="connsiteX11" fmla="*/ 4934607 w 5353835"/>
              <a:gd name="connsiteY11" fmla="*/ 5273743 h 5353836"/>
              <a:gd name="connsiteX12" fmla="*/ 4854514 w 5353835"/>
              <a:gd name="connsiteY12" fmla="*/ 5353836 h 5353836"/>
              <a:gd name="connsiteX13" fmla="*/ 0 w 5353835"/>
              <a:gd name="connsiteY13" fmla="*/ 5353836 h 535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6">
                <a:moveTo>
                  <a:pt x="5273742" y="690509"/>
                </a:moveTo>
                <a:lnTo>
                  <a:pt x="5353835" y="770602"/>
                </a:lnTo>
                <a:lnTo>
                  <a:pt x="5353835" y="4854514"/>
                </a:lnTo>
                <a:lnTo>
                  <a:pt x="5273742" y="4934608"/>
                </a:lnTo>
                <a:close/>
                <a:moveTo>
                  <a:pt x="502667" y="0"/>
                </a:moveTo>
                <a:lnTo>
                  <a:pt x="4583234" y="1"/>
                </a:lnTo>
                <a:lnTo>
                  <a:pt x="4663327" y="80094"/>
                </a:lnTo>
                <a:lnTo>
                  <a:pt x="422574" y="80094"/>
                </a:lnTo>
                <a:close/>
                <a:moveTo>
                  <a:pt x="0" y="502667"/>
                </a:moveTo>
                <a:lnTo>
                  <a:pt x="80093" y="422574"/>
                </a:lnTo>
                <a:lnTo>
                  <a:pt x="80093" y="5273743"/>
                </a:lnTo>
                <a:lnTo>
                  <a:pt x="4934607" y="5273743"/>
                </a:lnTo>
                <a:lnTo>
                  <a:pt x="4854514" y="5353836"/>
                </a:lnTo>
                <a:lnTo>
                  <a:pt x="0" y="5353836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3260A-F85B-4ECA-A920-F1A670D0B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6981" y="2452526"/>
            <a:ext cx="4248318" cy="1952947"/>
          </a:xfrm>
          <a:noFill/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080808"/>
                </a:solidFill>
              </a:rPr>
              <a:t>The Life Cycle of a Butterfly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FC1179-E970-4E81-B194-65CEE6157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7565" y="4557900"/>
            <a:ext cx="2442690" cy="915772"/>
          </a:xfrm>
          <a:noFill/>
        </p:spPr>
        <p:txBody>
          <a:bodyPr>
            <a:normAutofit/>
          </a:bodyPr>
          <a:lstStyle/>
          <a:p>
            <a:r>
              <a:rPr lang="en-US" sz="2000">
                <a:solidFill>
                  <a:srgbClr val="080808"/>
                </a:solidFill>
              </a:rPr>
              <a:t>Presented by Abigail Guthrie</a:t>
            </a:r>
          </a:p>
        </p:txBody>
      </p:sp>
    </p:spTree>
    <p:extLst>
      <p:ext uri="{BB962C8B-B14F-4D97-AF65-F5344CB8AC3E}">
        <p14:creationId xmlns:p14="http://schemas.microsoft.com/office/powerpoint/2010/main" val="3770106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2B104-B6FC-44AD-94FC-6E6038E93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69925" y="2402796"/>
            <a:ext cx="13531850" cy="1566863"/>
          </a:xfrm>
        </p:spPr>
        <p:txBody>
          <a:bodyPr>
            <a:noAutofit/>
          </a:bodyPr>
          <a:lstStyle/>
          <a:p>
            <a:r>
              <a:rPr lang="en-US" sz="8800" b="1" dirty="0"/>
              <a:t>Questions / Comments?</a:t>
            </a:r>
          </a:p>
        </p:txBody>
      </p:sp>
    </p:spTree>
    <p:extLst>
      <p:ext uri="{BB962C8B-B14F-4D97-AF65-F5344CB8AC3E}">
        <p14:creationId xmlns:p14="http://schemas.microsoft.com/office/powerpoint/2010/main" val="129929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humans life cycle">
            <a:extLst>
              <a:ext uri="{FF2B5EF4-FFF2-40B4-BE49-F238E27FC236}">
                <a16:creationId xmlns:a16="http://schemas.microsoft.com/office/drawing/2014/main" id="{AB7D582A-05FE-45B8-9202-CF88806E2E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5355" y="206145"/>
            <a:ext cx="7661289" cy="3222855"/>
          </a:xfrm>
          <a:prstGeom prst="rect">
            <a:avLst/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a:blipFill>
          <a:ln>
            <a:noFill/>
          </a:ln>
        </p:spPr>
      </p:pic>
      <p:pic>
        <p:nvPicPr>
          <p:cNvPr id="6146" name="Picture 2" descr="Image result for life cycle of butterflies for kids">
            <a:extLst>
              <a:ext uri="{FF2B5EF4-FFF2-40B4-BE49-F238E27FC236}">
                <a16:creationId xmlns:a16="http://schemas.microsoft.com/office/drawing/2014/main" id="{F00F9DC9-ACDC-4561-918E-4F4B3BCA5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55" y="3607266"/>
            <a:ext cx="7661289" cy="304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53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AC41C-E9AD-4030-8DDF-000ED6147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are the Stages of the Life Cycle of a Butterfly?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0E878-7911-456F-8402-5270467EE42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dirty="0"/>
              <a:t>Use Google to help you find the answer to the above question. 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dirty="0"/>
              <a:t>Type your answers on the white blank screen.</a:t>
            </a:r>
          </a:p>
        </p:txBody>
      </p:sp>
    </p:spTree>
    <p:extLst>
      <p:ext uri="{BB962C8B-B14F-4D97-AF65-F5344CB8AC3E}">
        <p14:creationId xmlns:p14="http://schemas.microsoft.com/office/powerpoint/2010/main" val="77454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EE7D5E-6AC3-4552-BC8F-2DB73F10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204" y="640081"/>
            <a:ext cx="3141664" cy="55744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</a:t>
            </a:r>
            <a:r>
              <a:rPr lang="en-US" sz="6000" b="1" kern="1200" baseline="30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Stage: Egg</a:t>
            </a:r>
          </a:p>
        </p:txBody>
      </p:sp>
      <p:pic>
        <p:nvPicPr>
          <p:cNvPr id="7" name="Content Placeholder 6" descr="A picture containing grass, green, sitting, table&#10;&#10;Description automatically generated">
            <a:extLst>
              <a:ext uri="{FF2B5EF4-FFF2-40B4-BE49-F238E27FC236}">
                <a16:creationId xmlns:a16="http://schemas.microsoft.com/office/drawing/2014/main" id="{80B8BF89-B917-476A-A51A-43509CFCA9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6" r="343" b="2"/>
          <a:stretch/>
        </p:blipFill>
        <p:spPr>
          <a:xfrm>
            <a:off x="1317005" y="640081"/>
            <a:ext cx="6139328" cy="557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1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DF84D-B18D-4695-8FE8-DE1C4DFD1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/>
              <a:t>2</a:t>
            </a:r>
            <a:r>
              <a:rPr lang="en-US" sz="6000" b="1" baseline="30000" dirty="0"/>
              <a:t>nd</a:t>
            </a:r>
            <a:r>
              <a:rPr lang="en-US" sz="6000" b="1" dirty="0"/>
              <a:t> Stage: Larva / Caterpillar</a:t>
            </a:r>
          </a:p>
        </p:txBody>
      </p:sp>
      <p:pic>
        <p:nvPicPr>
          <p:cNvPr id="3074" name="Picture 2" descr="Image result for butterfly second stage larva">
            <a:extLst>
              <a:ext uri="{FF2B5EF4-FFF2-40B4-BE49-F238E27FC236}">
                <a16:creationId xmlns:a16="http://schemas.microsoft.com/office/drawing/2014/main" id="{18D29974-53DE-400B-9E9B-68AEDEFCB2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1865313"/>
            <a:ext cx="4287838" cy="42687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99A1577-B5C5-46FD-8807-AAD1016F1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1865313"/>
            <a:ext cx="5907088" cy="42687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362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415C-0C42-4CA6-AF95-64A6A61D8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 sz="6000" b="1" dirty="0"/>
              <a:t>3</a:t>
            </a:r>
            <a:r>
              <a:rPr lang="en-US" sz="6000" b="1" baseline="30000" dirty="0"/>
              <a:t>rd</a:t>
            </a:r>
            <a:r>
              <a:rPr lang="en-US" sz="6000" b="1" dirty="0"/>
              <a:t> Stage: Pupa / Chrysalis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D08F32E-73B3-4E50-85E1-37479E1C89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25700"/>
            <a:ext cx="6194425" cy="35353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96E7D78-A7AE-4165-9544-F14B29801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2425700"/>
            <a:ext cx="3168650" cy="35353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949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A0AF6-1C1B-4BB7-AEE7-6899D1C56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 b="1"/>
              <a:t>4</a:t>
            </a:r>
            <a:r>
              <a:rPr lang="en-US" b="1" baseline="30000"/>
              <a:t>th</a:t>
            </a:r>
            <a:r>
              <a:rPr lang="en-US" b="1"/>
              <a:t> Stage: Adult Butterfly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Image result for 4th stage of butterfly life cycle">
            <a:extLst>
              <a:ext uri="{FF2B5EF4-FFF2-40B4-BE49-F238E27FC236}">
                <a16:creationId xmlns:a16="http://schemas.microsoft.com/office/drawing/2014/main" id="{A7366C5C-22F5-4C22-8A9B-5A91097BD2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738" y="2716073"/>
            <a:ext cx="4370388" cy="35353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butterfly emerging from chrysalis">
            <a:extLst>
              <a:ext uri="{FF2B5EF4-FFF2-40B4-BE49-F238E27FC236}">
                <a16:creationId xmlns:a16="http://schemas.microsoft.com/office/drawing/2014/main" id="{0E079757-6DD5-4FF7-B4DC-63746B53F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74" y="2716072"/>
            <a:ext cx="5121275" cy="35353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21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0312B-28E6-4938-AD33-85844348A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2EF9E-56F6-49F6-B0E3-2F1B730BB53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Research some interesting facts about the life cycle of butterflies. You will have 5 minutes to research. </a:t>
            </a:r>
          </a:p>
          <a:p>
            <a:pPr>
              <a:lnSpc>
                <a:spcPct val="200000"/>
              </a:lnSpc>
            </a:pPr>
            <a:r>
              <a:rPr lang="en-US" dirty="0"/>
              <a:t>Find one interesting fact that you would like to share with the class. </a:t>
            </a:r>
          </a:p>
        </p:txBody>
      </p:sp>
    </p:spTree>
    <p:extLst>
      <p:ext uri="{BB962C8B-B14F-4D97-AF65-F5344CB8AC3E}">
        <p14:creationId xmlns:p14="http://schemas.microsoft.com/office/powerpoint/2010/main" val="544536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A15F1-3385-47DD-B482-D0DB28AD45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1000"/>
            </a:schemeClr>
          </a:solidFill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  <p:txBody>
          <a:bodyPr/>
          <a:lstStyle/>
          <a:p>
            <a:r>
              <a:rPr lang="en-US" b="1" dirty="0">
                <a:hlinkClick r:id="rId2"/>
              </a:rPr>
              <a:t>https://www.turacogames.com/games/butterfly-life-cycle-science-game-for-kids/</a:t>
            </a:r>
            <a:endParaRPr lang="en-US" b="1" dirty="0"/>
          </a:p>
        </p:txBody>
      </p:sp>
      <p:pic>
        <p:nvPicPr>
          <p:cNvPr id="5" name="Content Placeholder 4" descr="A picture containing toy, table, clock, food&#10;&#10;Description automatically generated">
            <a:extLst>
              <a:ext uri="{FF2B5EF4-FFF2-40B4-BE49-F238E27FC236}">
                <a16:creationId xmlns:a16="http://schemas.microsoft.com/office/drawing/2014/main" id="{EDFE18B1-3DCE-421D-B4D0-AD97EA8EB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10515599" cy="4784900"/>
          </a:xfrm>
        </p:spPr>
      </p:pic>
    </p:spTree>
    <p:extLst>
      <p:ext uri="{BB962C8B-B14F-4D97-AF65-F5344CB8AC3E}">
        <p14:creationId xmlns:p14="http://schemas.microsoft.com/office/powerpoint/2010/main" val="804993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115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 Life Cycle of a Butterfly</vt:lpstr>
      <vt:lpstr>PowerPoint Presentation</vt:lpstr>
      <vt:lpstr>What are the Stages of the Life Cycle of a Butterfly?</vt:lpstr>
      <vt:lpstr>1st Stage: Egg</vt:lpstr>
      <vt:lpstr>2nd Stage: Larva / Caterpillar</vt:lpstr>
      <vt:lpstr>3rd Stage: Pupa / Chrysalis</vt:lpstr>
      <vt:lpstr>4th Stage: Adult Butterfly</vt:lpstr>
      <vt:lpstr>Research</vt:lpstr>
      <vt:lpstr>https://www.turacogames.com/games/butterfly-life-cycle-science-game-for-kids/</vt:lpstr>
      <vt:lpstr>Questions /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Life Cycle of a Butterfly</dc:title>
  <dc:creator>Abigail Guthrie</dc:creator>
  <cp:lastModifiedBy>Abigail Guthrie</cp:lastModifiedBy>
  <cp:revision>14</cp:revision>
  <dcterms:created xsi:type="dcterms:W3CDTF">2020-03-01T21:13:47Z</dcterms:created>
  <dcterms:modified xsi:type="dcterms:W3CDTF">2020-04-01T23:20:14Z</dcterms:modified>
</cp:coreProperties>
</file>